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3" r:id="rId4"/>
    <p:sldMasterId id="2147483665" r:id="rId5"/>
    <p:sldMasterId id="2147483667" r:id="rId6"/>
    <p:sldMasterId id="2147483669" r:id="rId7"/>
  </p:sldMasterIdLst>
  <p:notesMasterIdLst>
    <p:notesMasterId r:id="rId12"/>
  </p:notesMasterIdLst>
  <p:sldIdLst>
    <p:sldId id="256" r:id="rId8"/>
    <p:sldId id="271" r:id="rId9"/>
    <p:sldId id="320" r:id="rId10"/>
    <p:sldId id="305" r:id="rId11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83D896B8-E2D7-4258-88B1-22605E6DD25F}">
          <p14:sldIdLst>
            <p14:sldId id="256"/>
            <p14:sldId id="271"/>
            <p14:sldId id="320"/>
            <p14:sldId id="305"/>
          </p14:sldIdLst>
        </p14:section>
        <p14:section name="Your Turn" id="{C5A8A8A5-4C27-48C9-97A4-31B17122EAFA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86" autoAdjust="0"/>
    <p:restoredTop sz="80616" autoAdjust="0"/>
  </p:normalViewPr>
  <p:slideViewPr>
    <p:cSldViewPr>
      <p:cViewPr varScale="1">
        <p:scale>
          <a:sx n="109" d="100"/>
          <a:sy n="109" d="100"/>
        </p:scale>
        <p:origin x="1254" y="10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theme" Target="theme/theme1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4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additional</a:t>
            </a:r>
            <a:r>
              <a:rPr lang="en-US" baseline="0" dirty="0"/>
              <a:t> information on concurrency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84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012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Here are some things to think about … nothing to submit.</a:t>
            </a:r>
          </a:p>
          <a:p>
            <a:endParaRPr lang="en-US" baseline="0" dirty="0"/>
          </a:p>
          <a:p>
            <a:r>
              <a:rPr lang="en-US" baseline="0" dirty="0"/>
              <a:t>Share your thoughts in the online portal </a:t>
            </a:r>
            <a:r>
              <a:rPr lang="en-US" baseline="0"/>
              <a:t>discussion area.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216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907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Advanced</a:t>
            </a:r>
            <a:r>
              <a:rPr lang="en-US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 Python Programming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36000" t="-20000" r="-30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799" y="361950"/>
            <a:ext cx="8534401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971550"/>
            <a:ext cx="8534400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3790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616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2000" t="-6000" r="-14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631" y="702468"/>
            <a:ext cx="8382000" cy="4307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9000" t="-8000" r="-16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742950"/>
            <a:ext cx="8708231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17959663/why-is-node-js-single-threade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GUI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00151"/>
            <a:ext cx="3962400" cy="2514599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Tab</a:t>
            </a:r>
          </a:p>
        </p:txBody>
      </p:sp>
    </p:spTree>
    <p:extLst>
      <p:ext uri="{BB962C8B-B14F-4D97-AF65-F5344CB8AC3E}">
        <p14:creationId xmlns:p14="http://schemas.microsoft.com/office/powerpoint/2010/main" val="3241329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438150"/>
            <a:ext cx="7391400" cy="688975"/>
          </a:xfrm>
        </p:spPr>
        <p:txBody>
          <a:bodyPr>
            <a:normAutofit/>
          </a:bodyPr>
          <a:lstStyle/>
          <a:p>
            <a:r>
              <a:rPr lang="en-US" dirty="0"/>
              <a:t>See Also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123950"/>
            <a:ext cx="8534400" cy="38100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http://www.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4692757" y="2114550"/>
            <a:ext cx="4114800" cy="220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05800" y="4552950"/>
            <a:ext cx="609600" cy="274637"/>
          </a:xfrm>
        </p:spPr>
        <p:txBody>
          <a:bodyPr/>
          <a:lstStyle/>
          <a:p>
            <a:pPr algn="r"/>
            <a:fld id="{B9EA2576-3992-4A7D-AC41-AC0E2BE3E45F}" type="slidenum">
              <a:rPr lang="en-US" smtClean="0"/>
              <a:pPr algn="r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93864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</p:spPr>
        <p:txBody>
          <a:bodyPr/>
          <a:lstStyle/>
          <a:p>
            <a:r>
              <a:rPr lang="en-US" dirty="0"/>
              <a:t>Tab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20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Tinkering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4800" y="1123950"/>
            <a:ext cx="6324600" cy="2971800"/>
          </a:xfrm>
        </p:spPr>
        <p:txBody>
          <a:bodyPr/>
          <a:lstStyle/>
          <a:p>
            <a:r>
              <a:rPr lang="en-US" dirty="0"/>
              <a:t>Sketch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21812"/>
      </p:ext>
    </p:extLst>
  </p:cSld>
  <p:clrMapOvr>
    <a:masterClrMapping/>
  </p:clrMapOvr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ink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6856</TotalTime>
  <Words>95</Words>
  <Application>Microsoft Office PowerPoint</Application>
  <PresentationFormat>On-screen Show (16:9)</PresentationFormat>
  <Paragraphs>23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Arial</vt:lpstr>
      <vt:lpstr>Calibri</vt:lpstr>
      <vt:lpstr>Palatino Linotype</vt:lpstr>
      <vt:lpstr>First Slide</vt:lpstr>
      <vt:lpstr>Additional Material</vt:lpstr>
      <vt:lpstr>Class</vt:lpstr>
      <vt:lpstr>Tinker</vt:lpstr>
      <vt:lpstr>Exercise</vt:lpstr>
      <vt:lpstr>Solution</vt:lpstr>
      <vt:lpstr>Quiz</vt:lpstr>
      <vt:lpstr>GUI Layout</vt:lpstr>
      <vt:lpstr>See Also</vt:lpstr>
      <vt:lpstr>Tab</vt:lpstr>
      <vt:lpstr>Tinkering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281</cp:revision>
  <cp:lastPrinted>2015-07-06T21:44:19Z</cp:lastPrinted>
  <dcterms:created xsi:type="dcterms:W3CDTF">2015-07-04T21:12:26Z</dcterms:created>
  <dcterms:modified xsi:type="dcterms:W3CDTF">2017-10-22T20:39:07Z</dcterms:modified>
</cp:coreProperties>
</file>

<file path=docProps/thumbnail.jpeg>
</file>